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Lst>
  <p:sldSz cx="12192000" cy="6858000"/>
  <p:notesSz cx="7559675" cy="106918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3192A44-48AE-46AE-AE09-452BC94248F3}"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7"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8"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007AE6C7-2FA4-476C-803E-E1628FDB7453}"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0"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2"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3"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86874F2C-D5F9-456A-952C-42FE8812BC0A}"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5"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6"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7"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8"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39"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0"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49C85DCC-0468-4719-B702-29761B3A5DD2}"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3C4AC240-71CA-4623-94AA-F18BAF32EDFC}"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7"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4F2B1A71-5118-4161-B1A0-6D4281EC1AFC}"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49"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C837D03C-4A98-4C2F-B596-D9DCBCECC638}"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1"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2"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911E5873-5873-43F8-A05D-B6529D02C6D3}"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E2D600CF-5B5B-43FB-8B6A-652C48653836}"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37D08EE4-BF33-41EE-8622-EDB099C70F64}"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56"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7"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8"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3B558814-8733-4B81-829B-61A63A0CE952}"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 name="PlaceHolder 2"/>
          <p:cNvSpPr>
            <a:spLocks noGrp="1"/>
          </p:cNvSpPr>
          <p:nvPr>
            <p:ph type="subTitle"/>
          </p:nvPr>
        </p:nvSpPr>
        <p:spPr>
          <a:xfrm>
            <a:off x="838080" y="1825560"/>
            <a:ext cx="10515240" cy="435096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8762CDA3-EB2F-4435-A9C4-0451CC5FFB6C}" type="slidenum">
              <a:t>‹#›</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1"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2"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42A80C79-AE7A-4452-908B-895F286272F1}"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4"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5"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6"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976E121B-0C5C-4916-A570-020B675CF988}"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68" name="PlaceHolder 2"/>
          <p:cNvSpPr>
            <a:spLocks noGrp="1"/>
          </p:cNvSpPr>
          <p:nvPr>
            <p:ph/>
          </p:nvPr>
        </p:nvSpPr>
        <p:spPr>
          <a:xfrm>
            <a:off x="838080" y="182556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9" name="PlaceHolder 3"/>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CB227E07-DA4C-4010-A38D-63F3D00FF5C1}"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1"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2"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3"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4" name="PlaceHolder 5"/>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3E827365-C486-4778-A75C-3C9F4FACE5AB}" type="slidenum">
              <a:t>‹#›</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76" name="PlaceHolder 2"/>
          <p:cNvSpPr>
            <a:spLocks noGrp="1"/>
          </p:cNvSpPr>
          <p:nvPr>
            <p:ph/>
          </p:nvPr>
        </p:nvSpPr>
        <p:spPr>
          <a:xfrm>
            <a:off x="83808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7" name="PlaceHolder 3"/>
          <p:cNvSpPr>
            <a:spLocks noGrp="1"/>
          </p:cNvSpPr>
          <p:nvPr>
            <p:ph/>
          </p:nvPr>
        </p:nvSpPr>
        <p:spPr>
          <a:xfrm>
            <a:off x="439344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8" name="PlaceHolder 4"/>
          <p:cNvSpPr>
            <a:spLocks noGrp="1"/>
          </p:cNvSpPr>
          <p:nvPr>
            <p:ph/>
          </p:nvPr>
        </p:nvSpPr>
        <p:spPr>
          <a:xfrm>
            <a:off x="7949160" y="182556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79" name="PlaceHolder 5"/>
          <p:cNvSpPr>
            <a:spLocks noGrp="1"/>
          </p:cNvSpPr>
          <p:nvPr>
            <p:ph/>
          </p:nvPr>
        </p:nvSpPr>
        <p:spPr>
          <a:xfrm>
            <a:off x="83808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0" name="PlaceHolder 6"/>
          <p:cNvSpPr>
            <a:spLocks noGrp="1"/>
          </p:cNvSpPr>
          <p:nvPr>
            <p:ph/>
          </p:nvPr>
        </p:nvSpPr>
        <p:spPr>
          <a:xfrm>
            <a:off x="439344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81" name="PlaceHolder 7"/>
          <p:cNvSpPr>
            <a:spLocks noGrp="1"/>
          </p:cNvSpPr>
          <p:nvPr>
            <p:ph/>
          </p:nvPr>
        </p:nvSpPr>
        <p:spPr>
          <a:xfrm>
            <a:off x="7949160" y="4098240"/>
            <a:ext cx="338580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87756CCD-37A2-4132-8B80-5537B1FEF738}" type="slidenum">
              <a:t>‹#›</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8" name="PlaceHolder 2"/>
          <p:cNvSpPr>
            <a:spLocks noGrp="1"/>
          </p:cNvSpPr>
          <p:nvPr>
            <p:ph/>
          </p:nvPr>
        </p:nvSpPr>
        <p:spPr>
          <a:xfrm>
            <a:off x="838080" y="1825560"/>
            <a:ext cx="1051524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310BAC9A-BB67-4592-98EC-7342F457A3CF}"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0"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1"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C517562B-CF44-4FE4-89FD-C0ACCDFD9699}"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DC8B5298-8A40-4727-B5EF-B57BD00B9782}"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a:noFill/>
          <a:ln w="0">
            <a:noFill/>
          </a:ln>
        </p:spPr>
        <p:txBody>
          <a:bodyPr lIns="0" tIns="0" rIns="0" bIns="0" anchor="ctr">
            <a:noAutofit/>
          </a:bodyPr>
          <a:lstStyle/>
          <a:p>
            <a:pPr algn="ctr">
              <a:buNone/>
            </a:pPr>
            <a:endParaRPr lang="en-GB"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2F1DFB2C-CED4-4C9B-8971-6F8B5D6A2F47}"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5"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6" name="PlaceHolder 3"/>
          <p:cNvSpPr>
            <a:spLocks noGrp="1"/>
          </p:cNvSpPr>
          <p:nvPr>
            <p:ph/>
          </p:nvPr>
        </p:nvSpPr>
        <p:spPr>
          <a:xfrm>
            <a:off x="622620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17" name="PlaceHolder 4"/>
          <p:cNvSpPr>
            <a:spLocks noGrp="1"/>
          </p:cNvSpPr>
          <p:nvPr>
            <p:ph/>
          </p:nvPr>
        </p:nvSpPr>
        <p:spPr>
          <a:xfrm>
            <a:off x="83808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41BD9AC9-31E8-44F0-A82A-DAC2DC0DC52B}"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19" name="PlaceHolder 2"/>
          <p:cNvSpPr>
            <a:spLocks noGrp="1"/>
          </p:cNvSpPr>
          <p:nvPr>
            <p:ph/>
          </p:nvPr>
        </p:nvSpPr>
        <p:spPr>
          <a:xfrm>
            <a:off x="838080" y="1825560"/>
            <a:ext cx="5131080" cy="435096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0"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1" name="PlaceHolder 4"/>
          <p:cNvSpPr>
            <a:spLocks noGrp="1"/>
          </p:cNvSpPr>
          <p:nvPr>
            <p:ph/>
          </p:nvPr>
        </p:nvSpPr>
        <p:spPr>
          <a:xfrm>
            <a:off x="6226200" y="409824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F6868C76-E487-4989-A601-887A891E817D}"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a:noFill/>
          <a:ln w="0">
            <a:noFill/>
          </a:ln>
        </p:spPr>
        <p:txBody>
          <a:bodyPr lIns="0" tIns="0" rIns="0" bIns="0" anchor="ctr">
            <a:noAutofit/>
          </a:bodyPr>
          <a:lstStyle/>
          <a:p>
            <a:endParaRPr lang="en-US" sz="1800" b="0" strike="noStrike" spc="-1">
              <a:solidFill>
                <a:srgbClr val="000000"/>
              </a:solidFill>
              <a:latin typeface="Calibri"/>
            </a:endParaRPr>
          </a:p>
        </p:txBody>
      </p:sp>
      <p:sp>
        <p:nvSpPr>
          <p:cNvPr id="23" name="PlaceHolder 2"/>
          <p:cNvSpPr>
            <a:spLocks noGrp="1"/>
          </p:cNvSpPr>
          <p:nvPr>
            <p:ph/>
          </p:nvPr>
        </p:nvSpPr>
        <p:spPr>
          <a:xfrm>
            <a:off x="83808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4" name="PlaceHolder 3"/>
          <p:cNvSpPr>
            <a:spLocks noGrp="1"/>
          </p:cNvSpPr>
          <p:nvPr>
            <p:ph/>
          </p:nvPr>
        </p:nvSpPr>
        <p:spPr>
          <a:xfrm>
            <a:off x="6226200" y="1825560"/>
            <a:ext cx="513108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25" name="PlaceHolder 4"/>
          <p:cNvSpPr>
            <a:spLocks noGrp="1"/>
          </p:cNvSpPr>
          <p:nvPr>
            <p:ph/>
          </p:nvPr>
        </p:nvSpPr>
        <p:spPr>
          <a:xfrm>
            <a:off x="838080" y="4098240"/>
            <a:ext cx="10515240" cy="207504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Calibri"/>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7DB1535D-CBC0-4975-8693-9AD8CE13E0E9}"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GB" sz="6000" b="0" strike="noStrike" spc="-1">
                <a:solidFill>
                  <a:srgbClr val="000000"/>
                </a:solidFill>
                <a:latin typeface="Calibri Light"/>
              </a:rPr>
              <a:t>Click to edit Master title style</a:t>
            </a:r>
            <a:endParaRPr lang="en-US" sz="6000" b="0" strike="noStrike" spc="-1">
              <a:solidFill>
                <a:srgbClr val="000000"/>
              </a:solidFill>
              <a:latin typeface="Calibri"/>
            </a:endParaRPr>
          </a:p>
        </p:txBody>
      </p:sp>
      <p:sp>
        <p:nvSpPr>
          <p:cNvPr id="6" name="PlaceHolder 2"/>
          <p:cNvSpPr>
            <a:spLocks noGrp="1"/>
          </p:cNvSpPr>
          <p:nvPr>
            <p:ph type="dt" idx="1"/>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 </a:t>
            </a:r>
            <a:endParaRPr lang="en-GB" sz="1200" b="0" strike="noStrike" spc="-1">
              <a:latin typeface="Times New Roman"/>
            </a:endParaRPr>
          </a:p>
        </p:txBody>
      </p:sp>
      <p:sp>
        <p:nvSpPr>
          <p:cNvPr id="2" name="PlaceHolder 3"/>
          <p:cNvSpPr>
            <a:spLocks noGrp="1"/>
          </p:cNvSpPr>
          <p:nvPr>
            <p:ph type="ftr" idx="2"/>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 </a:t>
            </a:r>
          </a:p>
        </p:txBody>
      </p:sp>
      <p:sp>
        <p:nvSpPr>
          <p:cNvPr id="3" name="PlaceHolder 4"/>
          <p:cNvSpPr>
            <a:spLocks noGrp="1"/>
          </p:cNvSpPr>
          <p:nvPr>
            <p:ph type="sldNum" idx="3"/>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DC0F8B94-420B-4A01-A0F4-ACC1E109C717}" type="slidenum">
              <a:rPr lang="en-US" sz="1200" b="0" strike="noStrike" spc="-1">
                <a:solidFill>
                  <a:srgbClr val="8B8B8B"/>
                </a:solidFill>
                <a:latin typeface="Calibri"/>
              </a:rPr>
              <a:t>‹#›</a:t>
            </a:fld>
            <a:endParaRPr lang="en-GB" sz="1200" b="0" strike="noStrike" spc="-1">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Calibri"/>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Calibri"/>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Calibri"/>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Calibri"/>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Calibri"/>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GB" sz="4400" b="0" strike="noStrike" spc="-1">
                <a:solidFill>
                  <a:srgbClr val="000000"/>
                </a:solidFill>
                <a:latin typeface="Calibri Light"/>
              </a:rPr>
              <a:t>Click to edit Master title style</a:t>
            </a:r>
            <a:endParaRPr lang="en-US" sz="4400" b="0" strike="noStrike" spc="-1">
              <a:solidFill>
                <a:srgbClr val="000000"/>
              </a:solidFill>
              <a:latin typeface="Calibri"/>
            </a:endParaRPr>
          </a:p>
        </p:txBody>
      </p:sp>
      <p:sp>
        <p:nvSpPr>
          <p:cNvPr id="42" name="PlaceHolder 2"/>
          <p:cNvSpPr>
            <a:spLocks noGrp="1"/>
          </p:cNvSpPr>
          <p:nvPr>
            <p:ph type="body"/>
          </p:nvPr>
        </p:nvSpPr>
        <p:spPr>
          <a:xfrm>
            <a:off x="838080" y="1825560"/>
            <a:ext cx="10515240" cy="4350960"/>
          </a:xfrm>
          <a:prstGeom prst="rect">
            <a:avLst/>
          </a:prstGeom>
          <a:noFill/>
          <a:ln w="0">
            <a:noFill/>
          </a:ln>
        </p:spPr>
        <p:txBody>
          <a:bodyPr anchor="t">
            <a:no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rPr>
              <a:t>Click to edit Master text styles</a:t>
            </a:r>
            <a:endParaRPr lang="en-US" sz="2800" b="0" strike="noStrike" spc="-1">
              <a:solidFill>
                <a:srgbClr val="000000"/>
              </a:solidFill>
              <a:latin typeface="Calibri"/>
            </a:endParaRPr>
          </a:p>
          <a:p>
            <a:pPr marL="685800" lvl="1" indent="-228600">
              <a:lnSpc>
                <a:spcPct val="90000"/>
              </a:lnSpc>
              <a:spcBef>
                <a:spcPts val="499"/>
              </a:spcBef>
              <a:buClr>
                <a:srgbClr val="000000"/>
              </a:buClr>
              <a:buFont typeface="Arial"/>
              <a:buChar char="•"/>
            </a:pPr>
            <a:r>
              <a:rPr lang="en-GB" sz="2400" b="0" strike="noStrike" spc="-1">
                <a:solidFill>
                  <a:srgbClr val="000000"/>
                </a:solidFill>
                <a:latin typeface="Calibri"/>
              </a:rPr>
              <a:t>Second level</a:t>
            </a:r>
            <a:endParaRPr lang="en-US" sz="2400" b="0" strike="noStrike" spc="-1">
              <a:solidFill>
                <a:srgbClr val="000000"/>
              </a:solidFill>
              <a:latin typeface="Calibri"/>
            </a:endParaRPr>
          </a:p>
          <a:p>
            <a:pPr marL="1143000" lvl="2" indent="-228600">
              <a:lnSpc>
                <a:spcPct val="90000"/>
              </a:lnSpc>
              <a:spcBef>
                <a:spcPts val="499"/>
              </a:spcBef>
              <a:buClr>
                <a:srgbClr val="000000"/>
              </a:buClr>
              <a:buFont typeface="Arial"/>
              <a:buChar char="•"/>
            </a:pPr>
            <a:r>
              <a:rPr lang="en-GB" sz="2000" b="0" strike="noStrike" spc="-1">
                <a:solidFill>
                  <a:srgbClr val="000000"/>
                </a:solidFill>
                <a:latin typeface="Calibri"/>
              </a:rPr>
              <a:t>Third level</a:t>
            </a:r>
            <a:endParaRPr lang="en-US" sz="2000" b="0" strike="noStrike" spc="-1">
              <a:solidFill>
                <a:srgbClr val="000000"/>
              </a:solidFill>
              <a:latin typeface="Calibri"/>
            </a:endParaRPr>
          </a:p>
          <a:p>
            <a:pPr marL="1600200" lvl="3" indent="-228600">
              <a:lnSpc>
                <a:spcPct val="90000"/>
              </a:lnSpc>
              <a:spcBef>
                <a:spcPts val="499"/>
              </a:spcBef>
              <a:buClr>
                <a:srgbClr val="000000"/>
              </a:buClr>
              <a:buFont typeface="Arial"/>
              <a:buChar char="•"/>
            </a:pPr>
            <a:r>
              <a:rPr lang="en-GB" sz="1800" b="0" strike="noStrike" spc="-1">
                <a:solidFill>
                  <a:srgbClr val="000000"/>
                </a:solidFill>
                <a:latin typeface="Calibri"/>
              </a:rPr>
              <a:t>Fourth level</a:t>
            </a:r>
            <a:endParaRPr lang="en-US" sz="1800" b="0" strike="noStrike" spc="-1">
              <a:solidFill>
                <a:srgbClr val="000000"/>
              </a:solidFill>
              <a:latin typeface="Calibri"/>
            </a:endParaRPr>
          </a:p>
          <a:p>
            <a:pPr marL="2057400" lvl="4" indent="-228600">
              <a:lnSpc>
                <a:spcPct val="90000"/>
              </a:lnSpc>
              <a:spcBef>
                <a:spcPts val="499"/>
              </a:spcBef>
              <a:buClr>
                <a:srgbClr val="000000"/>
              </a:buClr>
              <a:buFont typeface="Arial"/>
              <a:buChar char="•"/>
            </a:pPr>
            <a:r>
              <a:rPr lang="en-GB" sz="1800" b="0" strike="noStrike" spc="-1">
                <a:solidFill>
                  <a:srgbClr val="000000"/>
                </a:solidFill>
                <a:latin typeface="Calibri"/>
              </a:rPr>
              <a:t>Fifth level</a:t>
            </a:r>
            <a:endParaRPr lang="en-US" sz="1800" b="0" strike="noStrike" spc="-1">
              <a:solidFill>
                <a:srgbClr val="000000"/>
              </a:solidFill>
              <a:latin typeface="Calibri"/>
            </a:endParaRPr>
          </a:p>
        </p:txBody>
      </p:sp>
      <p:sp>
        <p:nvSpPr>
          <p:cNvPr id="43" name="PlaceHolder 3"/>
          <p:cNvSpPr>
            <a:spLocks noGrp="1"/>
          </p:cNvSpPr>
          <p:nvPr>
            <p:ph type="dt" idx="4"/>
          </p:nvPr>
        </p:nvSpPr>
        <p:spPr>
          <a:xfrm>
            <a:off x="838080" y="6356520"/>
            <a:ext cx="2742840" cy="364680"/>
          </a:xfrm>
          <a:prstGeom prst="rect">
            <a:avLst/>
          </a:prstGeom>
          <a:noFill/>
          <a:ln w="0">
            <a:noFill/>
          </a:ln>
        </p:spPr>
        <p:txBody>
          <a:bodyPr anchor="ctr">
            <a:noAutofit/>
          </a:bodyPr>
          <a:lstStyle>
            <a:lvl1pPr>
              <a:lnSpc>
                <a:spcPct val="100000"/>
              </a:lnSpc>
              <a:buNone/>
              <a:defRPr lang="en-US" sz="1200" b="0" strike="noStrike" spc="-1">
                <a:solidFill>
                  <a:srgbClr val="8B8B8B"/>
                </a:solidFill>
                <a:latin typeface="Calibri"/>
              </a:defRPr>
            </a:lvl1pPr>
          </a:lstStyle>
          <a:p>
            <a:pPr>
              <a:lnSpc>
                <a:spcPct val="100000"/>
              </a:lnSpc>
              <a:buNone/>
            </a:pPr>
            <a:r>
              <a:rPr lang="en-US" sz="1200" b="0" strike="noStrike" spc="-1">
                <a:solidFill>
                  <a:srgbClr val="8B8B8B"/>
                </a:solidFill>
                <a:latin typeface="Calibri"/>
              </a:rPr>
              <a:t>&lt;date/time&gt;</a:t>
            </a:r>
            <a:endParaRPr lang="en-GB" sz="1200" b="0" strike="noStrike" spc="-1">
              <a:latin typeface="Times New Roman"/>
            </a:endParaRPr>
          </a:p>
        </p:txBody>
      </p:sp>
      <p:sp>
        <p:nvSpPr>
          <p:cNvPr id="44" name="PlaceHolder 4"/>
          <p:cNvSpPr>
            <a:spLocks noGrp="1"/>
          </p:cNvSpPr>
          <p:nvPr>
            <p:ph type="ftr" idx="5"/>
          </p:nvPr>
        </p:nvSpPr>
        <p:spPr>
          <a:xfrm>
            <a:off x="4038480" y="6356520"/>
            <a:ext cx="4114440" cy="364680"/>
          </a:xfrm>
          <a:prstGeom prst="rect">
            <a:avLst/>
          </a:prstGeom>
          <a:noFill/>
          <a:ln w="0">
            <a:noFill/>
          </a:ln>
        </p:spPr>
        <p:txBody>
          <a:bodyPr anchor="ctr">
            <a:noAutofit/>
          </a:bodyPr>
          <a:lstStyle>
            <a:lvl1pPr algn="ctr">
              <a:buNone/>
              <a:defRPr lang="en-GB" sz="1400" b="0" strike="noStrike" spc="-1">
                <a:latin typeface="Times New Roman"/>
              </a:defRPr>
            </a:lvl1pPr>
          </a:lstStyle>
          <a:p>
            <a:pPr algn="ctr">
              <a:buNone/>
            </a:pPr>
            <a:r>
              <a:rPr lang="en-GB" sz="1400" b="0" strike="noStrike" spc="-1">
                <a:latin typeface="Times New Roman"/>
              </a:rPr>
              <a:t>&lt;footer&gt;</a:t>
            </a:r>
          </a:p>
        </p:txBody>
      </p:sp>
      <p:sp>
        <p:nvSpPr>
          <p:cNvPr id="45" name="PlaceHolder 5"/>
          <p:cNvSpPr>
            <a:spLocks noGrp="1"/>
          </p:cNvSpPr>
          <p:nvPr>
            <p:ph type="sldNum" idx="6"/>
          </p:nvPr>
        </p:nvSpPr>
        <p:spPr>
          <a:xfrm>
            <a:off x="8610480" y="6356520"/>
            <a:ext cx="2742840" cy="364680"/>
          </a:xfrm>
          <a:prstGeom prst="rect">
            <a:avLst/>
          </a:prstGeom>
          <a:noFill/>
          <a:ln w="0">
            <a:noFill/>
          </a:ln>
        </p:spPr>
        <p:txBody>
          <a:bodyPr anchor="ctr">
            <a:noAutofit/>
          </a:bodyPr>
          <a:lstStyle>
            <a:lvl1pPr algn="r">
              <a:lnSpc>
                <a:spcPct val="100000"/>
              </a:lnSpc>
              <a:buNone/>
              <a:defRPr lang="en-US" sz="1200" b="0" strike="noStrike" spc="-1">
                <a:solidFill>
                  <a:srgbClr val="8B8B8B"/>
                </a:solidFill>
                <a:latin typeface="Calibri"/>
              </a:defRPr>
            </a:lvl1pPr>
          </a:lstStyle>
          <a:p>
            <a:pPr algn="r">
              <a:lnSpc>
                <a:spcPct val="100000"/>
              </a:lnSpc>
              <a:buNone/>
            </a:pPr>
            <a:fld id="{28B07227-EFB7-462D-A62A-E09F0E6D55EC}" type="slidenum">
              <a:rPr lang="en-US" sz="1200" b="0" strike="noStrike" spc="-1">
                <a:solidFill>
                  <a:srgbClr val="8B8B8B"/>
                </a:solidFill>
                <a:latin typeface="Calibri"/>
              </a:rPr>
              <a:t>‹#›</a:t>
            </a:fld>
            <a:endParaRPr lang="en-GB" sz="12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PlaceHolder 1"/>
          <p:cNvSpPr>
            <a:spLocks noGrp="1"/>
          </p:cNvSpPr>
          <p:nvPr>
            <p:ph type="title"/>
          </p:nvPr>
        </p:nvSpPr>
        <p:spPr>
          <a:xfrm>
            <a:off x="1523880" y="1122480"/>
            <a:ext cx="9143640" cy="2387160"/>
          </a:xfrm>
          <a:prstGeom prst="rect">
            <a:avLst/>
          </a:prstGeom>
          <a:noFill/>
          <a:ln w="0">
            <a:noFill/>
          </a:ln>
        </p:spPr>
        <p:txBody>
          <a:bodyPr anchor="b">
            <a:noAutofit/>
          </a:bodyPr>
          <a:lstStyle/>
          <a:p>
            <a:pPr algn="ctr">
              <a:lnSpc>
                <a:spcPct val="90000"/>
              </a:lnSpc>
              <a:buNone/>
            </a:pPr>
            <a:r>
              <a:rPr lang="en-US" sz="6000" b="0" strike="noStrike" spc="-1">
                <a:solidFill>
                  <a:srgbClr val="000000"/>
                </a:solidFill>
                <a:latin typeface="Calibri Light"/>
              </a:rPr>
              <a:t>Team 5C Project</a:t>
            </a:r>
            <a:endParaRPr lang="en-US" sz="6000" b="0" strike="noStrike" spc="-1">
              <a:solidFill>
                <a:srgbClr val="000000"/>
              </a:solidFill>
              <a:latin typeface="Calibri"/>
            </a:endParaRPr>
          </a:p>
        </p:txBody>
      </p:sp>
      <p:sp>
        <p:nvSpPr>
          <p:cNvPr id="83" name="PlaceHolder 2"/>
          <p:cNvSpPr>
            <a:spLocks noGrp="1"/>
          </p:cNvSpPr>
          <p:nvPr>
            <p:ph type="subTitle"/>
          </p:nvPr>
        </p:nvSpPr>
        <p:spPr>
          <a:xfrm>
            <a:off x="1523880" y="3602160"/>
            <a:ext cx="9143640" cy="1655280"/>
          </a:xfrm>
          <a:prstGeom prst="rect">
            <a:avLst/>
          </a:prstGeom>
          <a:noFill/>
          <a:ln w="0">
            <a:noFill/>
          </a:ln>
        </p:spPr>
        <p:txBody>
          <a:bodyPr anchor="t">
            <a:noAutofit/>
          </a:bodyPr>
          <a:lstStyle/>
          <a:p>
            <a:pPr algn="ctr">
              <a:buNone/>
            </a:pPr>
            <a:endParaRPr lang="en-GB" sz="32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PlaceHolder 1"/>
          <p:cNvSpPr>
            <a:spLocks noGrp="1"/>
          </p:cNvSpPr>
          <p:nvPr>
            <p:ph type="title"/>
          </p:nvPr>
        </p:nvSpPr>
        <p:spPr>
          <a:xfrm>
            <a:off x="838080" y="365040"/>
            <a:ext cx="3286800" cy="322848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Explore</a:t>
            </a:r>
            <a:endParaRPr lang="en-US" sz="4400" b="0" strike="noStrike" spc="-1">
              <a:solidFill>
                <a:srgbClr val="000000"/>
              </a:solidFill>
              <a:latin typeface="Calibri"/>
            </a:endParaRPr>
          </a:p>
        </p:txBody>
      </p:sp>
      <p:pic>
        <p:nvPicPr>
          <p:cNvPr id="131" name="Content Placeholder 4"/>
          <p:cNvPicPr/>
          <p:nvPr/>
        </p:nvPicPr>
        <p:blipFill>
          <a:blip r:embed="rId2"/>
          <a:stretch/>
        </p:blipFill>
        <p:spPr>
          <a:xfrm>
            <a:off x="4480920" y="0"/>
            <a:ext cx="7710840" cy="685764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PlaceHolder 1"/>
          <p:cNvSpPr>
            <a:spLocks noGrp="1"/>
          </p:cNvSpPr>
          <p:nvPr>
            <p:ph type="title"/>
          </p:nvPr>
        </p:nvSpPr>
        <p:spPr>
          <a:xfrm>
            <a:off x="0" y="1980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Write review</a:t>
            </a:r>
            <a:endParaRPr lang="en-US" sz="4400" b="0" strike="noStrike" spc="-1">
              <a:solidFill>
                <a:srgbClr val="000000"/>
              </a:solidFill>
              <a:latin typeface="Calibri"/>
            </a:endParaRPr>
          </a:p>
        </p:txBody>
      </p:sp>
      <p:pic>
        <p:nvPicPr>
          <p:cNvPr id="133" name="Content Placeholder 8"/>
          <p:cNvPicPr/>
          <p:nvPr/>
        </p:nvPicPr>
        <p:blipFill>
          <a:blip r:embed="rId2"/>
          <a:srcRect b="51073"/>
          <a:stretch/>
        </p:blipFill>
        <p:spPr>
          <a:xfrm>
            <a:off x="322200" y="1005840"/>
            <a:ext cx="5200200" cy="5829840"/>
          </a:xfrm>
          <a:prstGeom prst="rect">
            <a:avLst/>
          </a:prstGeom>
          <a:ln w="0">
            <a:solidFill>
              <a:srgbClr val="000000"/>
            </a:solidFill>
          </a:ln>
        </p:spPr>
      </p:pic>
      <p:pic>
        <p:nvPicPr>
          <p:cNvPr id="134" name="Picture 10"/>
          <p:cNvPicPr/>
          <p:nvPr/>
        </p:nvPicPr>
        <p:blipFill>
          <a:blip r:embed="rId2"/>
          <a:srcRect t="49060"/>
          <a:stretch/>
        </p:blipFill>
        <p:spPr>
          <a:xfrm>
            <a:off x="6423120" y="1008720"/>
            <a:ext cx="4992480" cy="5827320"/>
          </a:xfrm>
          <a:prstGeom prst="rect">
            <a:avLst/>
          </a:prstGeom>
          <a:ln w="0">
            <a:solidFill>
              <a:srgbClr val="000000"/>
            </a:solid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5" name="PlaceHolder 1"/>
          <p:cNvSpPr>
            <a:spLocks noGrp="1"/>
          </p:cNvSpPr>
          <p:nvPr>
            <p:ph type="title"/>
          </p:nvPr>
        </p:nvSpPr>
        <p:spPr>
          <a:xfrm>
            <a:off x="838080" y="365040"/>
            <a:ext cx="3435840" cy="465300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Wireframes – User Profile</a:t>
            </a:r>
            <a:endParaRPr lang="en-US" sz="4400" b="0" strike="noStrike" spc="-1">
              <a:solidFill>
                <a:srgbClr val="000000"/>
              </a:solidFill>
              <a:latin typeface="Calibri"/>
            </a:endParaRPr>
          </a:p>
        </p:txBody>
      </p:sp>
      <p:pic>
        <p:nvPicPr>
          <p:cNvPr id="136" name="Content Placeholder 4"/>
          <p:cNvPicPr/>
          <p:nvPr/>
        </p:nvPicPr>
        <p:blipFill>
          <a:blip r:embed="rId2"/>
          <a:stretch/>
        </p:blipFill>
        <p:spPr>
          <a:xfrm>
            <a:off x="4742280" y="0"/>
            <a:ext cx="7449480" cy="6859800"/>
          </a:xfrm>
          <a:prstGeom prst="rect">
            <a:avLst/>
          </a:prstGeom>
          <a:ln w="0">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buNone/>
            </a:pPr>
            <a:r>
              <a:rPr lang="en-US" altLang="zh-CN" b="0" strike="noStrike" spc="-1" dirty="0">
                <a:solidFill>
                  <a:srgbClr val="000000"/>
                </a:solidFill>
                <a:latin typeface="Calibri Light"/>
              </a:rPr>
              <a:t>Walkthrough   Site Map</a:t>
            </a:r>
            <a:endParaRPr lang="en-US" b="0" strike="noStrike" spc="-1" dirty="0">
              <a:solidFill>
                <a:srgbClr val="000000"/>
              </a:solidFill>
              <a:latin typeface="Calibri"/>
            </a:endParaRPr>
          </a:p>
        </p:txBody>
      </p:sp>
      <p:pic>
        <p:nvPicPr>
          <p:cNvPr id="3" name="Picture 2">
            <a:extLst>
              <a:ext uri="{FF2B5EF4-FFF2-40B4-BE49-F238E27FC236}">
                <a16:creationId xmlns:a16="http://schemas.microsoft.com/office/drawing/2014/main" id="{8B0DE416-B86A-10B4-B134-FCCD0C3B8706}"/>
              </a:ext>
            </a:extLst>
          </p:cNvPr>
          <p:cNvPicPr>
            <a:picLocks noChangeAspect="1"/>
          </p:cNvPicPr>
          <p:nvPr/>
        </p:nvPicPr>
        <p:blipFill>
          <a:blip r:embed="rId2"/>
          <a:stretch>
            <a:fillRect/>
          </a:stretch>
        </p:blipFill>
        <p:spPr>
          <a:xfrm>
            <a:off x="1843371" y="1690200"/>
            <a:ext cx="8504657" cy="423708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2" name="Rectangle 151">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PlaceHolder 1"/>
          <p:cNvSpPr>
            <a:spLocks noGrp="1"/>
          </p:cNvSpPr>
          <p:nvPr>
            <p:ph type="title"/>
          </p:nvPr>
        </p:nvSpPr>
        <p:spPr>
          <a:xfrm>
            <a:off x="1156851" y="637762"/>
            <a:ext cx="9888496" cy="900131"/>
          </a:xfrm>
          <a:prstGeom prst="rect">
            <a:avLst/>
          </a:prstGeom>
        </p:spPr>
        <p:txBody>
          <a:bodyPr vert="horz" lIns="91440" tIns="45720" rIns="91440" bIns="45720" rtlCol="0" anchor="t">
            <a:normAutofit/>
          </a:bodyPr>
          <a:lstStyle/>
          <a:p>
            <a:r>
              <a:rPr lang="en-US" sz="4000" b="0" strike="noStrike" kern="1200" spc="-1" dirty="0">
                <a:solidFill>
                  <a:schemeClr val="bg1"/>
                </a:solidFill>
                <a:latin typeface="+mj-lt"/>
                <a:ea typeface="+mj-ea"/>
                <a:cs typeface="+mj-cs"/>
              </a:rPr>
              <a:t>Walkthrough   URLs</a:t>
            </a:r>
          </a:p>
        </p:txBody>
      </p:sp>
      <p:sp>
        <p:nvSpPr>
          <p:cNvPr id="154" name="Rectangle 153">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Rectangle 155">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文本框 1">
            <a:extLst>
              <a:ext uri="{FF2B5EF4-FFF2-40B4-BE49-F238E27FC236}">
                <a16:creationId xmlns:a16="http://schemas.microsoft.com/office/drawing/2014/main" id="{2FD2413F-626F-055F-4C87-B40AFF0BF4D2}"/>
              </a:ext>
            </a:extLst>
          </p:cNvPr>
          <p:cNvSpPr txBox="1"/>
          <p:nvPr/>
        </p:nvSpPr>
        <p:spPr>
          <a:xfrm>
            <a:off x="1155548" y="2217343"/>
            <a:ext cx="10632798" cy="4459014"/>
          </a:xfrm>
          <a:prstGeom prst="rect">
            <a:avLst/>
          </a:prstGeom>
        </p:spPr>
        <p:txBody>
          <a:bodyPr vert="horz" lIns="91440" tIns="45720" rIns="91440" bIns="45720" rtlCol="0">
            <a:normAutofit fontScale="92500" lnSpcReduction="10000"/>
          </a:bodyPr>
          <a:lstStyle/>
          <a:p>
            <a:pPr indent="-228600">
              <a:lnSpc>
                <a:spcPct val="90000"/>
              </a:lnSpc>
              <a:spcAft>
                <a:spcPts val="600"/>
              </a:spcAft>
              <a:buFont typeface="Arial" panose="020B0604020202020204" pitchFamily="34" charset="0"/>
              <a:buChar char="•"/>
            </a:pPr>
            <a:r>
              <a:rPr lang="en-US" altLang="zh-CN" sz="1600" b="0" i="0" dirty="0">
                <a:effectLst/>
              </a:rPr>
              <a:t>/Home - This would be the homepage URL.</a:t>
            </a:r>
          </a:p>
          <a:p>
            <a:pPr indent="-228600">
              <a:lnSpc>
                <a:spcPct val="90000"/>
              </a:lnSpc>
              <a:spcAft>
                <a:spcPts val="600"/>
              </a:spcAft>
              <a:buFont typeface="Arial" panose="020B0604020202020204" pitchFamily="34" charset="0"/>
              <a:buChar char="•"/>
            </a:pPr>
            <a:r>
              <a:rPr lang="en-US" altLang="zh-CN" sz="1600" b="0" i="0" dirty="0">
                <a:effectLst/>
              </a:rPr>
              <a:t>/Forum - This would lead to the forum section.</a:t>
            </a:r>
          </a:p>
          <a:p>
            <a:pPr indent="-228600">
              <a:lnSpc>
                <a:spcPct val="90000"/>
              </a:lnSpc>
              <a:spcAft>
                <a:spcPts val="600"/>
              </a:spcAft>
              <a:buFont typeface="Arial" panose="020B0604020202020204" pitchFamily="34" charset="0"/>
              <a:buChar char="•"/>
            </a:pPr>
            <a:r>
              <a:rPr lang="en-US" altLang="zh-CN" sz="1600" b="0" i="0" dirty="0">
                <a:effectLst/>
              </a:rPr>
              <a:t>/Explore - This would be the URL to explore new content.</a:t>
            </a:r>
          </a:p>
          <a:p>
            <a:pPr indent="-228600">
              <a:lnSpc>
                <a:spcPct val="90000"/>
              </a:lnSpc>
              <a:spcAft>
                <a:spcPts val="600"/>
              </a:spcAft>
              <a:buFont typeface="Arial" panose="020B0604020202020204" pitchFamily="34" charset="0"/>
              <a:buChar char="•"/>
            </a:pPr>
            <a:r>
              <a:rPr lang="en-US" altLang="zh-CN" sz="1600" b="0" i="0" dirty="0">
                <a:effectLst/>
              </a:rPr>
              <a:t>/Explore/</a:t>
            </a:r>
            <a:r>
              <a:rPr lang="en-US" altLang="zh-CN" sz="1600" b="0" i="0" dirty="0" err="1">
                <a:effectLst/>
              </a:rPr>
              <a:t>ArtistProfile</a:t>
            </a:r>
            <a:r>
              <a:rPr lang="en-US" altLang="zh-CN" sz="1600" b="0" i="0" dirty="0">
                <a:effectLst/>
              </a:rPr>
              <a:t> - Accessing an artist's profile through the explore page.</a:t>
            </a:r>
          </a:p>
          <a:p>
            <a:pPr indent="-228600">
              <a:lnSpc>
                <a:spcPct val="90000"/>
              </a:lnSpc>
              <a:spcAft>
                <a:spcPts val="600"/>
              </a:spcAft>
              <a:buFont typeface="Arial" panose="020B0604020202020204" pitchFamily="34" charset="0"/>
              <a:buChar char="•"/>
            </a:pPr>
            <a:r>
              <a:rPr lang="en-US" altLang="zh-CN" sz="1600" b="0" i="0" dirty="0">
                <a:effectLst/>
              </a:rPr>
              <a:t>/Explore/</a:t>
            </a:r>
            <a:r>
              <a:rPr lang="en-US" altLang="zh-CN" sz="1600" b="0" i="0" dirty="0" err="1">
                <a:effectLst/>
              </a:rPr>
              <a:t>ArtistProfile</a:t>
            </a:r>
            <a:r>
              <a:rPr lang="en-US" altLang="zh-CN" sz="1600" b="0" i="0" dirty="0">
                <a:effectLst/>
              </a:rPr>
              <a:t>/Reviews - Accessing reviews on an artist's profile.</a:t>
            </a:r>
          </a:p>
          <a:p>
            <a:pPr indent="-228600">
              <a:lnSpc>
                <a:spcPct val="90000"/>
              </a:lnSpc>
              <a:spcAft>
                <a:spcPts val="600"/>
              </a:spcAft>
              <a:buFont typeface="Arial" panose="020B0604020202020204" pitchFamily="34" charset="0"/>
              <a:buChar char="•"/>
            </a:pPr>
            <a:r>
              <a:rPr lang="en-US" altLang="zh-CN" sz="1600" b="0" i="0" dirty="0">
                <a:effectLst/>
              </a:rPr>
              <a:t>/Explore/Album - If there's an album section under explore, we would access it like this.</a:t>
            </a:r>
          </a:p>
          <a:p>
            <a:pPr indent="-228600">
              <a:lnSpc>
                <a:spcPct val="90000"/>
              </a:lnSpc>
              <a:spcAft>
                <a:spcPts val="600"/>
              </a:spcAft>
              <a:buFont typeface="Arial" panose="020B0604020202020204" pitchFamily="34" charset="0"/>
              <a:buChar char="•"/>
            </a:pPr>
            <a:r>
              <a:rPr lang="en-US" altLang="zh-CN" sz="1600" b="0" i="0" dirty="0">
                <a:effectLst/>
              </a:rPr>
              <a:t>/</a:t>
            </a:r>
            <a:r>
              <a:rPr lang="en-US" altLang="zh-CN" sz="1600" b="0" i="0" dirty="0" err="1">
                <a:effectLst/>
              </a:rPr>
              <a:t>PostReview</a:t>
            </a:r>
            <a:r>
              <a:rPr lang="en-US" altLang="zh-CN" sz="1600" b="0" i="0" dirty="0">
                <a:effectLst/>
              </a:rPr>
              <a:t> - This could be the URL to post a new review.</a:t>
            </a:r>
          </a:p>
          <a:p>
            <a:pPr indent="-228600">
              <a:lnSpc>
                <a:spcPct val="90000"/>
              </a:lnSpc>
              <a:spcAft>
                <a:spcPts val="600"/>
              </a:spcAft>
              <a:buFont typeface="Arial" panose="020B0604020202020204" pitchFamily="34" charset="0"/>
              <a:buChar char="•"/>
            </a:pPr>
            <a:r>
              <a:rPr lang="en-US" altLang="zh-CN" sz="1600" b="0" i="0" dirty="0">
                <a:effectLst/>
              </a:rPr>
              <a:t>/Login - The URL for the login page.</a:t>
            </a:r>
          </a:p>
          <a:p>
            <a:pPr indent="-228600">
              <a:lnSpc>
                <a:spcPct val="90000"/>
              </a:lnSpc>
              <a:spcAft>
                <a:spcPts val="600"/>
              </a:spcAft>
              <a:buFont typeface="Arial" panose="020B0604020202020204" pitchFamily="34" charset="0"/>
              <a:buChar char="•"/>
            </a:pPr>
            <a:r>
              <a:rPr lang="en-US" altLang="zh-CN" sz="1600" b="0" i="0" dirty="0">
                <a:effectLst/>
              </a:rPr>
              <a:t>/Login/</a:t>
            </a:r>
            <a:r>
              <a:rPr lang="en-US" altLang="zh-CN" sz="1600" b="0" i="0" dirty="0" err="1">
                <a:effectLst/>
              </a:rPr>
              <a:t>UserProfile</a:t>
            </a:r>
            <a:r>
              <a:rPr lang="en-US" altLang="zh-CN" sz="1600" b="0" i="0" dirty="0">
                <a:effectLst/>
              </a:rPr>
              <a:t> - Once logged in, the user could view their profile here.</a:t>
            </a:r>
          </a:p>
          <a:p>
            <a:pPr indent="-228600">
              <a:lnSpc>
                <a:spcPct val="90000"/>
              </a:lnSpc>
              <a:spcAft>
                <a:spcPts val="600"/>
              </a:spcAft>
              <a:buFont typeface="Arial" panose="020B0604020202020204" pitchFamily="34" charset="0"/>
              <a:buChar char="•"/>
            </a:pPr>
            <a:r>
              <a:rPr lang="en-US" altLang="zh-CN" sz="1600" b="0" i="0" dirty="0">
                <a:effectLst/>
              </a:rPr>
              <a:t>/</a:t>
            </a:r>
            <a:r>
              <a:rPr lang="en-US" altLang="zh-CN" sz="1600" b="0" i="0" dirty="0" err="1">
                <a:effectLst/>
              </a:rPr>
              <a:t>SignUp</a:t>
            </a:r>
            <a:r>
              <a:rPr lang="en-US" altLang="zh-CN" sz="1600" b="0" i="0" dirty="0">
                <a:effectLst/>
              </a:rPr>
              <a:t> - The URL for the sign-up page.</a:t>
            </a:r>
          </a:p>
          <a:p>
            <a:pPr indent="-228600">
              <a:lnSpc>
                <a:spcPct val="90000"/>
              </a:lnSpc>
              <a:spcAft>
                <a:spcPts val="600"/>
              </a:spcAft>
              <a:buFont typeface="Arial" panose="020B0604020202020204" pitchFamily="34" charset="0"/>
              <a:buChar char="•"/>
            </a:pPr>
            <a:r>
              <a:rPr lang="en-US" altLang="zh-CN" sz="1600" b="0" i="0" dirty="0">
                <a:effectLst/>
              </a:rPr>
              <a:t>/Leaderboard - The URL for the leaderboard section.</a:t>
            </a:r>
          </a:p>
          <a:p>
            <a:pPr indent="-228600">
              <a:lnSpc>
                <a:spcPct val="90000"/>
              </a:lnSpc>
              <a:spcAft>
                <a:spcPts val="600"/>
              </a:spcAft>
              <a:buFont typeface="Arial" panose="020B0604020202020204" pitchFamily="34" charset="0"/>
              <a:buChar char="•"/>
            </a:pPr>
            <a:r>
              <a:rPr lang="en-US" altLang="zh-CN" sz="1600" b="0" i="0" dirty="0">
                <a:effectLst/>
              </a:rPr>
              <a:t>/</a:t>
            </a:r>
            <a:r>
              <a:rPr lang="en-US" altLang="zh-CN" sz="1600" b="0" i="0" dirty="0" err="1">
                <a:effectLst/>
              </a:rPr>
              <a:t>UserProfiles</a:t>
            </a:r>
            <a:r>
              <a:rPr lang="en-US" altLang="zh-CN" sz="1600" b="0" i="0" dirty="0">
                <a:effectLst/>
              </a:rPr>
              <a:t> - If there's a section to view different user profiles, it might be structured like this.</a:t>
            </a:r>
          </a:p>
          <a:p>
            <a:pPr indent="-228600">
              <a:lnSpc>
                <a:spcPct val="90000"/>
              </a:lnSpc>
              <a:spcAft>
                <a:spcPts val="600"/>
              </a:spcAft>
              <a:buFont typeface="Arial" panose="020B0604020202020204" pitchFamily="34" charset="0"/>
              <a:buChar char="•"/>
            </a:pPr>
            <a:r>
              <a:rPr lang="en-US" altLang="zh-CN" sz="1600" b="0" i="0" dirty="0">
                <a:effectLst/>
              </a:rPr>
              <a:t>/</a:t>
            </a:r>
            <a:r>
              <a:rPr lang="en-US" altLang="zh-CN" sz="1600" b="0" i="0" dirty="0" err="1">
                <a:effectLst/>
              </a:rPr>
              <a:t>UserProfiles</a:t>
            </a:r>
            <a:r>
              <a:rPr lang="en-US" altLang="zh-CN" sz="1600" b="0" i="0" dirty="0">
                <a:effectLst/>
              </a:rPr>
              <a:t>/[Username] - To view a specific user's profile (where [Username] is a placeholder for the actual username).</a:t>
            </a:r>
          </a:p>
          <a:p>
            <a:pPr indent="-228600">
              <a:lnSpc>
                <a:spcPct val="90000"/>
              </a:lnSpc>
              <a:spcAft>
                <a:spcPts val="600"/>
              </a:spcAft>
              <a:buFont typeface="Arial" panose="020B0604020202020204" pitchFamily="34" charset="0"/>
              <a:buChar char="•"/>
            </a:pPr>
            <a:r>
              <a:rPr lang="en-US" altLang="zh-CN" sz="1600" b="0" i="0" dirty="0">
                <a:effectLst/>
              </a:rPr>
              <a:t>/Albums - A URL to list all albums, if such a page exists.</a:t>
            </a:r>
          </a:p>
          <a:p>
            <a:pPr indent="-228600">
              <a:lnSpc>
                <a:spcPct val="90000"/>
              </a:lnSpc>
              <a:spcAft>
                <a:spcPts val="600"/>
              </a:spcAft>
              <a:buFont typeface="Arial" panose="020B0604020202020204" pitchFamily="34" charset="0"/>
              <a:buChar char="•"/>
            </a:pPr>
            <a:r>
              <a:rPr lang="en-US" altLang="zh-CN" sz="1600" b="0" i="0" dirty="0">
                <a:effectLst/>
              </a:rPr>
              <a:t>/Albums/[</a:t>
            </a:r>
            <a:r>
              <a:rPr lang="en-US" altLang="zh-CN" sz="1600" b="0" i="0" dirty="0" err="1">
                <a:effectLst/>
              </a:rPr>
              <a:t>AlbumName</a:t>
            </a:r>
            <a:r>
              <a:rPr lang="en-US" altLang="zh-CN" sz="1600" b="0" i="0" dirty="0">
                <a:effectLst/>
              </a:rPr>
              <a:t>] - To view a specific album (where [</a:t>
            </a:r>
            <a:r>
              <a:rPr lang="en-US" altLang="zh-CN" sz="1600" b="0" i="0" dirty="0" err="1">
                <a:effectLst/>
              </a:rPr>
              <a:t>AlbumName</a:t>
            </a:r>
            <a:r>
              <a:rPr lang="en-US" altLang="zh-CN" sz="1600" b="0" i="0" dirty="0">
                <a:effectLst/>
              </a:rPr>
              <a:t>] is a placeholder for the actual album name).</a:t>
            </a:r>
          </a:p>
          <a:p>
            <a:pPr indent="-228600">
              <a:lnSpc>
                <a:spcPct val="90000"/>
              </a:lnSpc>
              <a:spcAft>
                <a:spcPts val="600"/>
              </a:spcAft>
              <a:buFont typeface="Arial" panose="020B0604020202020204" pitchFamily="34" charset="0"/>
              <a:buChar char="•"/>
            </a:pPr>
            <a:r>
              <a:rPr lang="en-US" altLang="zh-CN" sz="1600" b="0" i="0" dirty="0">
                <a:effectLst/>
              </a:rPr>
              <a:t>/Albums/[</a:t>
            </a:r>
            <a:r>
              <a:rPr lang="en-US" altLang="zh-CN" sz="1600" b="0" i="0" dirty="0" err="1">
                <a:effectLst/>
              </a:rPr>
              <a:t>AlbumName</a:t>
            </a:r>
            <a:r>
              <a:rPr lang="en-US" altLang="zh-CN" sz="1600" b="0" i="0" dirty="0">
                <a:effectLst/>
              </a:rPr>
              <a:t>]/Reviews - To view reviews for a specific album.</a:t>
            </a:r>
          </a:p>
          <a:p>
            <a:pPr indent="-228600">
              <a:lnSpc>
                <a:spcPct val="90000"/>
              </a:lnSpc>
              <a:spcAft>
                <a:spcPts val="600"/>
              </a:spcAft>
              <a:buFont typeface="Arial" panose="020B0604020202020204" pitchFamily="34" charset="0"/>
              <a:buChar char="•"/>
            </a:pPr>
            <a:endParaRPr kumimoji="1" lang="en-US" altLang="zh-CN"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Overview</a:t>
            </a:r>
            <a:endParaRPr lang="en-US" sz="4400" b="0" strike="noStrike" spc="-1">
              <a:solidFill>
                <a:srgbClr val="000000"/>
              </a:solidFill>
              <a:latin typeface="Calibri"/>
            </a:endParaRPr>
          </a:p>
        </p:txBody>
      </p:sp>
      <p:sp>
        <p:nvSpPr>
          <p:cNvPr id="85" name="PlaceHolder 2"/>
          <p:cNvSpPr>
            <a:spLocks noGrp="1"/>
          </p:cNvSpPr>
          <p:nvPr>
            <p:ph/>
          </p:nvPr>
        </p:nvSpPr>
        <p:spPr>
          <a:xfrm>
            <a:off x="838080" y="1825560"/>
            <a:ext cx="10515240" cy="4350960"/>
          </a:xfrm>
          <a:prstGeom prst="rect">
            <a:avLst/>
          </a:prstGeom>
          <a:noFill/>
          <a:ln w="0">
            <a:noFill/>
          </a:ln>
        </p:spPr>
        <p:txBody>
          <a:bodyPr anchor="t">
            <a:normAutofit/>
          </a:bodyPr>
          <a:lstStyle/>
          <a:p>
            <a:pPr marL="228600" indent="-228600">
              <a:lnSpc>
                <a:spcPct val="90000"/>
              </a:lnSpc>
              <a:spcBef>
                <a:spcPts val="1001"/>
              </a:spcBef>
              <a:buClr>
                <a:srgbClr val="000000"/>
              </a:buClr>
              <a:buFont typeface="Arial"/>
              <a:buChar char="•"/>
            </a:pPr>
            <a:r>
              <a:rPr lang="en-GB" sz="2800" b="0" strike="noStrike" spc="-1">
                <a:solidFill>
                  <a:srgbClr val="000000"/>
                </a:solidFill>
                <a:latin typeface="Calibri"/>
                <a:ea typeface="Calibri"/>
              </a:rPr>
              <a:t>Users can write reviews for music i.e. albums, singles, eps and gigs. The user can choose to review music that is already in the website’s database or add new music to the database.</a:t>
            </a:r>
            <a:endParaRPr lang="en-US" sz="2800" b="0" strike="noStrike" spc="-1">
              <a:solidFill>
                <a:srgbClr val="000000"/>
              </a:solidFill>
              <a:latin typeface="Calibri"/>
            </a:endParaRPr>
          </a:p>
          <a:p>
            <a:pPr>
              <a:lnSpc>
                <a:spcPct val="90000"/>
              </a:lnSpc>
              <a:spcBef>
                <a:spcPts val="1001"/>
              </a:spcBef>
              <a:buNone/>
              <a:tabLst>
                <a:tab pos="0" algn="l"/>
              </a:tabLst>
            </a:pPr>
            <a:endParaRPr lang="en-US" sz="4000" b="0" strike="noStrike" spc="-1">
              <a:solidFill>
                <a:srgbClr val="000000"/>
              </a:solidFill>
              <a:latin typeface="Calibri"/>
            </a:endParaRPr>
          </a:p>
        </p:txBody>
      </p:sp>
      <p:pic>
        <p:nvPicPr>
          <p:cNvPr id="86" name="Picture 2" descr="600+ Free Vinyl Record &amp; Vinyl Images - Pixabay"/>
          <p:cNvPicPr/>
          <p:nvPr/>
        </p:nvPicPr>
        <p:blipFill>
          <a:blip r:embed="rId2"/>
          <a:stretch/>
        </p:blipFill>
        <p:spPr>
          <a:xfrm>
            <a:off x="8322480" y="3190320"/>
            <a:ext cx="4220280" cy="404208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(1) (Craig)</a:t>
            </a:r>
            <a:endParaRPr lang="en-US" sz="4400" b="0" strike="noStrike" spc="-1">
              <a:solidFill>
                <a:srgbClr val="000000"/>
              </a:solidFill>
              <a:latin typeface="Calibri"/>
            </a:endParaRPr>
          </a:p>
        </p:txBody>
      </p:sp>
      <p:sp>
        <p:nvSpPr>
          <p:cNvPr id="88" name="TextBox 5"/>
          <p:cNvSpPr/>
          <p:nvPr/>
        </p:nvSpPr>
        <p:spPr>
          <a:xfrm>
            <a:off x="1783063" y="1849680"/>
            <a:ext cx="24807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Bryan Smith</a:t>
            </a:r>
            <a:endParaRPr lang="en-GB" sz="1800" b="0" strike="noStrike" spc="-1" dirty="0">
              <a:latin typeface="Arial"/>
            </a:endParaRPr>
          </a:p>
        </p:txBody>
      </p:sp>
      <p:sp>
        <p:nvSpPr>
          <p:cNvPr id="89" name="TextBox 6"/>
          <p:cNvSpPr/>
          <p:nvPr/>
        </p:nvSpPr>
        <p:spPr>
          <a:xfrm>
            <a:off x="1783063" y="2213640"/>
            <a:ext cx="298080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Electrician</a:t>
            </a:r>
            <a:endParaRPr lang="en-GB" sz="1800" b="0" strike="noStrike" spc="-1" dirty="0">
              <a:latin typeface="Arial"/>
            </a:endParaRPr>
          </a:p>
        </p:txBody>
      </p:sp>
      <p:pic>
        <p:nvPicPr>
          <p:cNvPr id="90" name="Picture 10" descr="Man at a park"/>
          <p:cNvPicPr/>
          <p:nvPr/>
        </p:nvPicPr>
        <p:blipFill>
          <a:blip r:embed="rId2"/>
          <a:srcRect l="33746" r="30148" b="23429"/>
          <a:stretch/>
        </p:blipFill>
        <p:spPr>
          <a:xfrm>
            <a:off x="175680" y="1114560"/>
            <a:ext cx="1576440" cy="2268360"/>
          </a:xfrm>
          <a:prstGeom prst="rect">
            <a:avLst/>
          </a:prstGeom>
          <a:ln w="0">
            <a:noFill/>
          </a:ln>
        </p:spPr>
      </p:pic>
      <p:sp>
        <p:nvSpPr>
          <p:cNvPr id="91" name="TextBox 11"/>
          <p:cNvSpPr/>
          <p:nvPr/>
        </p:nvSpPr>
        <p:spPr>
          <a:xfrm>
            <a:off x="1782126" y="2573659"/>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26</a:t>
            </a:r>
            <a:endParaRPr lang="en-GB" sz="1800" b="0" strike="noStrike" spc="-1" dirty="0">
              <a:latin typeface="Arial"/>
            </a:endParaRPr>
          </a:p>
        </p:txBody>
      </p:sp>
      <p:sp>
        <p:nvSpPr>
          <p:cNvPr id="9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93" name="TextBox 14"/>
          <p:cNvSpPr/>
          <p:nvPr/>
        </p:nvSpPr>
        <p:spPr>
          <a:xfrm>
            <a:off x="4501080" y="135216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Bryan is a casual music listener, who uses music streaming services to listen to music. He is not particularly invested in a specific genre or artist. He generally listens to music whilst working or unwinding at the weekends. He appreciates good, new music. However, he does not have an abundance of time to extensively explore new artists and tracks.</a:t>
            </a:r>
            <a:endParaRPr lang="en-GB" sz="1800" b="0" strike="noStrike" spc="-1">
              <a:latin typeface="Arial"/>
            </a:endParaRPr>
          </a:p>
        </p:txBody>
      </p:sp>
      <p:sp>
        <p:nvSpPr>
          <p:cNvPr id="94" name="TextBox 15"/>
          <p:cNvSpPr/>
          <p:nvPr/>
        </p:nvSpPr>
        <p:spPr>
          <a:xfrm>
            <a:off x="6102720" y="3835800"/>
            <a:ext cx="3937680" cy="33814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an easy to navigate site with clear and easy to understand user-interfaces. He also needs to easily find the most-popular, or trending, reviews to quickly access the best music available to him as soon as he logs onto the site. Whilst browsing reviews themselves, he need them to provide a clear and visible overall star rating.</a:t>
            </a:r>
            <a:endParaRPr lang="en-GB" sz="1800" b="0" strike="noStrike" spc="-1">
              <a:latin typeface="Arial"/>
            </a:endParaRPr>
          </a:p>
        </p:txBody>
      </p:sp>
      <p:sp>
        <p:nvSpPr>
          <p:cNvPr id="95" name="Rectangle 16"/>
          <p:cNvSpPr/>
          <p:nvPr/>
        </p:nvSpPr>
        <p:spPr>
          <a:xfrm>
            <a:off x="6102720" y="373716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96" name="TextBox 17"/>
          <p:cNvSpPr/>
          <p:nvPr/>
        </p:nvSpPr>
        <p:spPr>
          <a:xfrm>
            <a:off x="237960" y="3866760"/>
            <a:ext cx="5415120" cy="28328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Bryan wishes to find great music previously unfamiliar to him. He wants a music review site that provides easy-to-access information that prioritises the most popular reviews at the fore-front of the site for accessibility. He also values public-opinion, so he views the site’s users’ favourite picks as a means for him to immediately find what is popular on the review site at the moment.</a:t>
            </a:r>
            <a:endParaRPr lang="en-GB" sz="1800" b="0" strike="noStrike" spc="-1">
              <a:latin typeface="Arial"/>
            </a:endParaRPr>
          </a:p>
        </p:txBody>
      </p:sp>
      <p:sp>
        <p:nvSpPr>
          <p:cNvPr id="97" name="Rectangle 18"/>
          <p:cNvSpPr/>
          <p:nvPr/>
        </p:nvSpPr>
        <p:spPr>
          <a:xfrm>
            <a:off x="175680" y="373716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(2)</a:t>
            </a:r>
            <a:endParaRPr lang="en-US" sz="4400" b="0" strike="noStrike" spc="-1">
              <a:solidFill>
                <a:srgbClr val="000000"/>
              </a:solidFill>
              <a:latin typeface="Calibri"/>
            </a:endParaRPr>
          </a:p>
        </p:txBody>
      </p:sp>
      <p:sp>
        <p:nvSpPr>
          <p:cNvPr id="99" name="TextBox 5"/>
          <p:cNvSpPr/>
          <p:nvPr/>
        </p:nvSpPr>
        <p:spPr>
          <a:xfrm>
            <a:off x="1859400" y="1913400"/>
            <a:ext cx="243216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Stacey Kent</a:t>
            </a:r>
            <a:endParaRPr lang="en-GB" sz="1800" b="0" strike="noStrike" spc="-1" dirty="0">
              <a:latin typeface="Arial"/>
            </a:endParaRPr>
          </a:p>
        </p:txBody>
      </p:sp>
      <p:sp>
        <p:nvSpPr>
          <p:cNvPr id="100" name="TextBox 6"/>
          <p:cNvSpPr/>
          <p:nvPr/>
        </p:nvSpPr>
        <p:spPr>
          <a:xfrm>
            <a:off x="1852676" y="2213280"/>
            <a:ext cx="33922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Music Teacher</a:t>
            </a:r>
            <a:endParaRPr lang="en-GB" sz="1800" b="0" strike="noStrike" spc="-1" dirty="0">
              <a:latin typeface="Arial"/>
            </a:endParaRPr>
          </a:p>
        </p:txBody>
      </p:sp>
      <p:sp>
        <p:nvSpPr>
          <p:cNvPr id="101" name="TextBox 11"/>
          <p:cNvSpPr/>
          <p:nvPr/>
        </p:nvSpPr>
        <p:spPr>
          <a:xfrm>
            <a:off x="1859400" y="2517120"/>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32</a:t>
            </a:r>
            <a:endParaRPr lang="en-GB" sz="1800" b="0" strike="noStrike" spc="-1" dirty="0">
              <a:latin typeface="Arial"/>
            </a:endParaRPr>
          </a:p>
        </p:txBody>
      </p:sp>
      <p:sp>
        <p:nvSpPr>
          <p:cNvPr id="102"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03" name="TextBox 14"/>
          <p:cNvSpPr/>
          <p:nvPr/>
        </p:nvSpPr>
        <p:spPr>
          <a:xfrm>
            <a:off x="4501080" y="1352160"/>
            <a:ext cx="5415120" cy="20098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Stacey has a passion for music. She works as a music teacher in a school, spending much of her free-time exploring a variety of musical genres, artists and attending gigs. She enjoys conversing regarding new, exciting music with other like-minded people as well.</a:t>
            </a:r>
            <a:endParaRPr lang="en-GB" sz="1800" b="0" strike="noStrike" spc="-1">
              <a:latin typeface="Arial"/>
            </a:endParaRPr>
          </a:p>
        </p:txBody>
      </p:sp>
      <p:sp>
        <p:nvSpPr>
          <p:cNvPr id="104" name="TextBox 17"/>
          <p:cNvSpPr/>
          <p:nvPr/>
        </p:nvSpPr>
        <p:spPr>
          <a:xfrm>
            <a:off x="69840" y="385812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Stacey is looking for a music review site to allow her to share her in-depth analysis, opinions and critiques on music she has been listening to, or gigs she has attended recently. But she also wishes to use the site as a means to engage in discussions with like-minded people regarding their reviews of a diverse selection of music. </a:t>
            </a:r>
            <a:endParaRPr lang="en-GB" sz="1800" b="0" strike="noStrike" spc="-1">
              <a:latin typeface="Arial"/>
            </a:endParaRPr>
          </a:p>
        </p:txBody>
      </p:sp>
      <p:sp>
        <p:nvSpPr>
          <p:cNvPr id="105" name="Rectangle 18"/>
          <p:cNvSpPr/>
          <p:nvPr/>
        </p:nvSpPr>
        <p:spPr>
          <a:xfrm>
            <a:off x="69840" y="365868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06" name="Picture 3" descr="Woman with curly hair"/>
          <p:cNvPicPr/>
          <p:nvPr/>
        </p:nvPicPr>
        <p:blipFill>
          <a:blip r:embed="rId2"/>
          <a:srcRect l="24819" t="8942" r="13476"/>
          <a:stretch/>
        </p:blipFill>
        <p:spPr>
          <a:xfrm>
            <a:off x="132956" y="1393053"/>
            <a:ext cx="1719720" cy="1693440"/>
          </a:xfrm>
          <a:prstGeom prst="rect">
            <a:avLst/>
          </a:prstGeom>
          <a:ln w="0">
            <a:noFill/>
          </a:ln>
        </p:spPr>
      </p:pic>
      <p:sp>
        <p:nvSpPr>
          <p:cNvPr id="107" name="TextBox 4"/>
          <p:cNvSpPr/>
          <p:nvPr/>
        </p:nvSpPr>
        <p:spPr>
          <a:xfrm>
            <a:off x="6102720" y="3827880"/>
            <a:ext cx="3937680" cy="3107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a proficient search and filtering system to explore the posted reviews to allow her to find, and sort through, newly posted reviews of music and gigs she may be interested in. Also, the ability to communicate, in the form of comments, on others’ posted reviews of music in an easy-to-use manner. </a:t>
            </a:r>
            <a:endParaRPr lang="en-GB" sz="1800" b="0" strike="noStrike" spc="-1">
              <a:latin typeface="Arial"/>
            </a:endParaRPr>
          </a:p>
        </p:txBody>
      </p:sp>
      <p:sp>
        <p:nvSpPr>
          <p:cNvPr id="108" name="Rectangle 7"/>
          <p:cNvSpPr/>
          <p:nvPr/>
        </p:nvSpPr>
        <p:spPr>
          <a:xfrm>
            <a:off x="6102720" y="365868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0" y="42120"/>
            <a:ext cx="1219176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Personas (3)</a:t>
            </a:r>
            <a:endParaRPr lang="en-US" sz="4400" b="0" strike="noStrike" spc="-1">
              <a:solidFill>
                <a:srgbClr val="000000"/>
              </a:solidFill>
              <a:latin typeface="Calibri"/>
            </a:endParaRPr>
          </a:p>
        </p:txBody>
      </p:sp>
      <p:sp>
        <p:nvSpPr>
          <p:cNvPr id="110" name="TextBox 5"/>
          <p:cNvSpPr/>
          <p:nvPr/>
        </p:nvSpPr>
        <p:spPr>
          <a:xfrm>
            <a:off x="1790640" y="1823940"/>
            <a:ext cx="298224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Name</a:t>
            </a:r>
            <a:r>
              <a:rPr lang="en-GB" sz="1800" b="0" strike="noStrike" spc="-1" dirty="0">
                <a:solidFill>
                  <a:srgbClr val="000000"/>
                </a:solidFill>
                <a:latin typeface="Calibri"/>
              </a:rPr>
              <a:t>: Patrick Davidson</a:t>
            </a:r>
            <a:endParaRPr lang="en-GB" sz="1800" b="0" strike="noStrike" spc="-1" dirty="0">
              <a:latin typeface="Arial"/>
            </a:endParaRPr>
          </a:p>
        </p:txBody>
      </p:sp>
      <p:sp>
        <p:nvSpPr>
          <p:cNvPr id="111" name="TextBox 6"/>
          <p:cNvSpPr/>
          <p:nvPr/>
        </p:nvSpPr>
        <p:spPr>
          <a:xfrm>
            <a:off x="1796175" y="2135520"/>
            <a:ext cx="284832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Occupation</a:t>
            </a:r>
            <a:r>
              <a:rPr lang="en-GB" sz="1800" b="0" strike="noStrike" spc="-1" dirty="0">
                <a:solidFill>
                  <a:srgbClr val="000000"/>
                </a:solidFill>
                <a:latin typeface="Calibri"/>
              </a:rPr>
              <a:t>: Journalist</a:t>
            </a:r>
            <a:endParaRPr lang="en-GB" sz="1800" b="0" strike="noStrike" spc="-1" dirty="0">
              <a:latin typeface="Arial"/>
            </a:endParaRPr>
          </a:p>
        </p:txBody>
      </p:sp>
      <p:sp>
        <p:nvSpPr>
          <p:cNvPr id="112" name="TextBox 11"/>
          <p:cNvSpPr/>
          <p:nvPr/>
        </p:nvSpPr>
        <p:spPr>
          <a:xfrm>
            <a:off x="1793340" y="2479473"/>
            <a:ext cx="1135080" cy="36396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spAutoFit/>
          </a:bodyPr>
          <a:lstStyle/>
          <a:p>
            <a:pPr>
              <a:lnSpc>
                <a:spcPct val="100000"/>
              </a:lnSpc>
              <a:buNone/>
            </a:pPr>
            <a:r>
              <a:rPr lang="en-GB" sz="1800" b="1" strike="noStrike" spc="-1" dirty="0">
                <a:solidFill>
                  <a:srgbClr val="000000"/>
                </a:solidFill>
                <a:latin typeface="Calibri"/>
              </a:rPr>
              <a:t>Age: </a:t>
            </a:r>
            <a:r>
              <a:rPr lang="en-GB" sz="1800" b="0" strike="noStrike" spc="-1" dirty="0">
                <a:solidFill>
                  <a:srgbClr val="000000"/>
                </a:solidFill>
                <a:latin typeface="Calibri"/>
              </a:rPr>
              <a:t>47</a:t>
            </a:r>
            <a:endParaRPr lang="en-GB" sz="1800" b="0" strike="noStrike" spc="-1" dirty="0">
              <a:latin typeface="Arial"/>
            </a:endParaRPr>
          </a:p>
        </p:txBody>
      </p:sp>
      <p:sp>
        <p:nvSpPr>
          <p:cNvPr id="113" name="Rectangle 13"/>
          <p:cNvSpPr/>
          <p:nvPr/>
        </p:nvSpPr>
        <p:spPr>
          <a:xfrm>
            <a:off x="4501080" y="1367640"/>
            <a:ext cx="5539320" cy="2061000"/>
          </a:xfrm>
          <a:prstGeom prst="rect">
            <a:avLst/>
          </a:prstGeom>
          <a:solidFill>
            <a:schemeClr val="bg1"/>
          </a:solid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sp>
        <p:nvSpPr>
          <p:cNvPr id="114" name="TextBox 14"/>
          <p:cNvSpPr/>
          <p:nvPr/>
        </p:nvSpPr>
        <p:spPr>
          <a:xfrm>
            <a:off x="4501080" y="1352160"/>
            <a:ext cx="541512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General Description</a:t>
            </a:r>
            <a:r>
              <a:rPr lang="en-GB" sz="1800" b="0" strike="noStrike" spc="-1">
                <a:solidFill>
                  <a:srgbClr val="000000"/>
                </a:solidFill>
                <a:latin typeface="Calibri"/>
              </a:rPr>
              <a:t>: Patrick works as a journalist, specialising in the field of music. He actively writes reviews on gigs, festivals and albums. His opinions have a strong influence on his readers. He has an in-depth knowledge of the music industry and works closely with record companies to look for up and coming talent. </a:t>
            </a:r>
            <a:endParaRPr lang="en-GB" sz="1800" b="0" strike="noStrike" spc="-1">
              <a:latin typeface="Arial"/>
            </a:endParaRPr>
          </a:p>
        </p:txBody>
      </p:sp>
      <p:sp>
        <p:nvSpPr>
          <p:cNvPr id="115" name="TextBox 15"/>
          <p:cNvSpPr/>
          <p:nvPr/>
        </p:nvSpPr>
        <p:spPr>
          <a:xfrm>
            <a:off x="6102720" y="3840840"/>
            <a:ext cx="3937680" cy="228420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Critical Needs: </a:t>
            </a:r>
            <a:r>
              <a:rPr lang="en-GB" sz="1800" b="0" strike="noStrike" spc="-1">
                <a:solidFill>
                  <a:srgbClr val="000000"/>
                </a:solidFill>
                <a:latin typeface="Calibri"/>
              </a:rPr>
              <a:t>Patrick needs to easily access the site’s latest reviews posted for music and gigs. He also needs to be able to view other reviewers’ profiles so he can explore active users’ opinions and what music they have been listening to lately.</a:t>
            </a:r>
            <a:endParaRPr lang="en-GB" sz="1800" b="0" strike="noStrike" spc="-1">
              <a:latin typeface="Arial"/>
            </a:endParaRPr>
          </a:p>
        </p:txBody>
      </p:sp>
      <p:sp>
        <p:nvSpPr>
          <p:cNvPr id="116" name="Rectangle 16"/>
          <p:cNvSpPr/>
          <p:nvPr/>
        </p:nvSpPr>
        <p:spPr>
          <a:xfrm>
            <a:off x="6102720" y="3702240"/>
            <a:ext cx="3937680" cy="2723400"/>
          </a:xfrm>
          <a:prstGeom prst="rect">
            <a:avLst/>
          </a:prstGeom>
          <a:noFill/>
          <a:ln w="19050">
            <a:solidFill>
              <a:srgbClr val="000000"/>
            </a:solidFill>
            <a:round/>
          </a:ln>
        </p:spPr>
        <p:style>
          <a:lnRef idx="0">
            <a:scrgbClr r="0" g="0" b="0"/>
          </a:lnRef>
          <a:fillRef idx="0">
            <a:scrgbClr r="0" g="0" b="0"/>
          </a:fillRef>
          <a:effectRef idx="0">
            <a:scrgbClr r="0" g="0" b="0"/>
          </a:effectRef>
          <a:fontRef idx="minor"/>
        </p:style>
        <p:txBody>
          <a:bodyPr/>
          <a:lstStyle/>
          <a:p>
            <a:endParaRPr lang="en-GB"/>
          </a:p>
        </p:txBody>
      </p:sp>
      <p:sp>
        <p:nvSpPr>
          <p:cNvPr id="117" name="TextBox 17"/>
          <p:cNvSpPr/>
          <p:nvPr/>
        </p:nvSpPr>
        <p:spPr>
          <a:xfrm>
            <a:off x="135000" y="3831840"/>
            <a:ext cx="5415120" cy="25585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GB" sz="1800" b="1" strike="noStrike" spc="-1">
                <a:solidFill>
                  <a:srgbClr val="000000"/>
                </a:solidFill>
                <a:latin typeface="Calibri"/>
              </a:rPr>
              <a:t>Goals</a:t>
            </a:r>
            <a:r>
              <a:rPr lang="en-GB" sz="1800" b="0" strike="noStrike" spc="-1">
                <a:solidFill>
                  <a:srgbClr val="000000"/>
                </a:solidFill>
                <a:latin typeface="Calibri"/>
              </a:rPr>
              <a:t>: Patrick wishes to use the music review site as a means to keep up to date with the new music as best as he can. He also wishes to explore public opinions to help him research his own articles. He values active users’ opinions, and aims to stay well-informed with other passionate music lovers’ taste, to allow him to stay relevant and informative in the field of his work. </a:t>
            </a:r>
            <a:endParaRPr lang="en-GB" sz="1800" b="0" strike="noStrike" spc="-1">
              <a:latin typeface="Arial"/>
            </a:endParaRPr>
          </a:p>
        </p:txBody>
      </p:sp>
      <p:sp>
        <p:nvSpPr>
          <p:cNvPr id="118" name="Rectangle 18"/>
          <p:cNvSpPr/>
          <p:nvPr/>
        </p:nvSpPr>
        <p:spPr>
          <a:xfrm>
            <a:off x="73080" y="3702240"/>
            <a:ext cx="5539320" cy="2723400"/>
          </a:xfrm>
          <a:prstGeom prst="rect">
            <a:avLst/>
          </a:prstGeom>
          <a:noFill/>
          <a:ln w="19050">
            <a:solidFill>
              <a:srgbClr val="000000"/>
            </a:solidFill>
          </a:ln>
        </p:spPr>
        <p:style>
          <a:lnRef idx="2">
            <a:schemeClr val="accent1">
              <a:shade val="15000"/>
            </a:schemeClr>
          </a:lnRef>
          <a:fillRef idx="1">
            <a:schemeClr val="accent1"/>
          </a:fillRef>
          <a:effectRef idx="0">
            <a:schemeClr val="accent1"/>
          </a:effectRef>
          <a:fontRef idx="minor"/>
        </p:style>
        <p:txBody>
          <a:bodyPr/>
          <a:lstStyle/>
          <a:p>
            <a:endParaRPr lang="en-GB"/>
          </a:p>
        </p:txBody>
      </p:sp>
      <p:pic>
        <p:nvPicPr>
          <p:cNvPr id="119" name="Picture 4" descr="Man in white blazer"/>
          <p:cNvPicPr/>
          <p:nvPr/>
        </p:nvPicPr>
        <p:blipFill>
          <a:blip r:embed="rId2"/>
          <a:srcRect l="40833" r="20020" b="44497"/>
          <a:stretch/>
        </p:blipFill>
        <p:spPr>
          <a:xfrm>
            <a:off x="73080" y="1405800"/>
            <a:ext cx="1717560" cy="1753920"/>
          </a:xfrm>
          <a:prstGeom prst="rect">
            <a:avLst/>
          </a:prstGeom>
          <a:ln w="0">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specification</a:t>
            </a:r>
            <a:endParaRPr lang="en-US" sz="4400" b="0" strike="noStrike" spc="-1">
              <a:solidFill>
                <a:srgbClr val="000000"/>
              </a:solidFill>
              <a:latin typeface="Calibri"/>
            </a:endParaRPr>
          </a:p>
        </p:txBody>
      </p:sp>
      <p:sp>
        <p:nvSpPr>
          <p:cNvPr id="121" name="PlaceHolder 2"/>
          <p:cNvSpPr>
            <a:spLocks noGrp="1"/>
          </p:cNvSpPr>
          <p:nvPr>
            <p:ph/>
          </p:nvPr>
        </p:nvSpPr>
        <p:spPr>
          <a:xfrm>
            <a:off x="838080" y="1825560"/>
            <a:ext cx="10515240" cy="4350960"/>
          </a:xfrm>
          <a:prstGeom prst="rect">
            <a:avLst/>
          </a:prstGeom>
          <a:noFill/>
          <a:ln w="0">
            <a:noFill/>
          </a:ln>
        </p:spPr>
        <p:txBody>
          <a:bodyPr anchor="t">
            <a:normAutofit fontScale="87500" lnSpcReduction="10000"/>
          </a:bodyPr>
          <a:lstStyle/>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User Registration and Profiles: Allow users to create accounts, personalise their profiles, and track their music review history.</a:t>
            </a:r>
          </a:p>
          <a:p>
            <a:pPr>
              <a:lnSpc>
                <a:spcPct val="90000"/>
              </a:lnSpc>
              <a:spcBef>
                <a:spcPts val="1001"/>
              </a:spcBef>
              <a:buNone/>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pPr>
            <a:r>
              <a:rPr lang="en-US" sz="2800" b="0" strike="noStrike" spc="-1">
                <a:solidFill>
                  <a:srgbClr val="000000"/>
                </a:solidFill>
                <a:latin typeface="Calibri"/>
              </a:rPr>
              <a:t>Review Posting: Enable users to write and post their reviews for albums or tracks, including rating them on a predefined scale.</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Comment System: Allow users to comment on reviews and engage in discussions with other music enthusiasts.</a:t>
            </a:r>
          </a:p>
          <a:p>
            <a:pPr>
              <a:lnSpc>
                <a:spcPct val="90000"/>
              </a:lnSpc>
              <a:spcBef>
                <a:spcPts val="1001"/>
              </a:spcBef>
              <a:buNone/>
              <a:tabLst>
                <a:tab pos="0" algn="l"/>
              </a:tabLst>
            </a:pPr>
            <a:endParaRPr lang="en-US" sz="2800" b="0" strike="noStrike" spc="-1">
              <a:solidFill>
                <a:srgbClr val="000000"/>
              </a:solidFill>
              <a:latin typeface="Calibri"/>
            </a:endParaRPr>
          </a:p>
          <a:p>
            <a:pPr marL="228600" indent="-228600">
              <a:lnSpc>
                <a:spcPct val="90000"/>
              </a:lnSpc>
              <a:spcBef>
                <a:spcPts val="1001"/>
              </a:spcBef>
              <a:buClr>
                <a:srgbClr val="000000"/>
              </a:buClr>
              <a:buFont typeface="Arial"/>
              <a:buChar char="•"/>
              <a:tabLst>
                <a:tab pos="0" algn="l"/>
              </a:tabLst>
            </a:pPr>
            <a:r>
              <a:rPr lang="en-US" sz="2800" b="0" strike="noStrike" spc="-1">
                <a:solidFill>
                  <a:srgbClr val="000000"/>
                </a:solidFill>
                <a:latin typeface="Calibri"/>
              </a:rPr>
              <a:t>Search Functionality: Enable users to search for artists, albums, or tracks using various filters (e.g., genre, release date, artist popularity).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 name="PlaceHolder 1"/>
          <p:cNvSpPr>
            <a:spLocks noGrp="1"/>
          </p:cNvSpPr>
          <p:nvPr>
            <p:ph type="title"/>
          </p:nvPr>
        </p:nvSpPr>
        <p:spPr>
          <a:xfrm>
            <a:off x="838080" y="36504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system architecture diagram</a:t>
            </a:r>
            <a:endParaRPr lang="en-US" sz="4400" b="0" strike="noStrike" spc="-1">
              <a:solidFill>
                <a:srgbClr val="000000"/>
              </a:solidFill>
              <a:latin typeface="Calibri"/>
            </a:endParaRPr>
          </a:p>
        </p:txBody>
      </p:sp>
      <p:pic>
        <p:nvPicPr>
          <p:cNvPr id="123" name="Content Placeholder 4"/>
          <p:cNvPicPr/>
          <p:nvPr/>
        </p:nvPicPr>
        <p:blipFill>
          <a:blip r:embed="rId2"/>
          <a:stretch/>
        </p:blipFill>
        <p:spPr>
          <a:xfrm>
            <a:off x="1384200" y="1825560"/>
            <a:ext cx="9423360" cy="435096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4" name="Picture 123"/>
          <p:cNvPicPr/>
          <p:nvPr/>
        </p:nvPicPr>
        <p:blipFill>
          <a:blip r:embed="rId2"/>
          <a:stretch/>
        </p:blipFill>
        <p:spPr>
          <a:xfrm>
            <a:off x="88200" y="180000"/>
            <a:ext cx="11971800" cy="6660000"/>
          </a:xfrm>
          <a:prstGeom prst="rect">
            <a:avLst/>
          </a:prstGeom>
          <a:ln w="0">
            <a:noFill/>
          </a:ln>
        </p:spPr>
      </p:pic>
      <p:sp>
        <p:nvSpPr>
          <p:cNvPr id="125" name="Title 2"/>
          <p:cNvSpPr txBox="1"/>
          <p:nvPr/>
        </p:nvSpPr>
        <p:spPr>
          <a:xfrm>
            <a:off x="284760" y="0"/>
            <a:ext cx="10515240" cy="1325160"/>
          </a:xfrm>
          <a:prstGeom prst="rect">
            <a:avLst/>
          </a:prstGeom>
          <a:noFill/>
          <a:ln w="0">
            <a:noFill/>
          </a:ln>
        </p:spPr>
        <p:txBody>
          <a:bodyPr anchor="ctr">
            <a:noAutofit/>
          </a:bodyPr>
          <a:lstStyle/>
          <a:p>
            <a:pPr>
              <a:lnSpc>
                <a:spcPct val="90000"/>
              </a:lnSpc>
              <a:buNone/>
            </a:pPr>
            <a:r>
              <a:rPr lang="en-US" sz="4400" b="0" strike="noStrike" spc="-1">
                <a:solidFill>
                  <a:srgbClr val="000000"/>
                </a:solidFill>
                <a:latin typeface="Calibri Light"/>
              </a:rPr>
              <a:t>ER Diagram</a:t>
            </a:r>
            <a:endParaRPr lang="en-US" sz="4400" b="0" strike="noStrike" spc="-1">
              <a:solidFill>
                <a:srgbClr val="000000"/>
              </a:solidFill>
              <a:latin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PlaceHolder 1"/>
          <p:cNvSpPr>
            <a:spLocks noGrp="1"/>
          </p:cNvSpPr>
          <p:nvPr>
            <p:ph type="title"/>
          </p:nvPr>
        </p:nvSpPr>
        <p:spPr>
          <a:xfrm>
            <a:off x="0" y="103320"/>
            <a:ext cx="5005440" cy="523080"/>
          </a:xfrm>
          <a:prstGeom prst="rect">
            <a:avLst/>
          </a:prstGeom>
          <a:noFill/>
          <a:ln w="0">
            <a:noFill/>
          </a:ln>
        </p:spPr>
        <p:txBody>
          <a:bodyPr anchor="ctr">
            <a:normAutofit fontScale="90000"/>
          </a:bodyPr>
          <a:lstStyle/>
          <a:p>
            <a:pPr>
              <a:lnSpc>
                <a:spcPct val="90000"/>
              </a:lnSpc>
              <a:buNone/>
            </a:pPr>
            <a:r>
              <a:rPr lang="en-US" sz="4400" b="0" strike="noStrike" spc="-1">
                <a:solidFill>
                  <a:srgbClr val="000000"/>
                </a:solidFill>
                <a:latin typeface="Calibri Light"/>
              </a:rPr>
              <a:t>Wireframes - Home</a:t>
            </a:r>
            <a:endParaRPr lang="en-US" sz="4400" b="0" strike="noStrike" spc="-1">
              <a:solidFill>
                <a:srgbClr val="000000"/>
              </a:solidFill>
              <a:latin typeface="Calibri"/>
            </a:endParaRPr>
          </a:p>
        </p:txBody>
      </p:sp>
      <p:pic>
        <p:nvPicPr>
          <p:cNvPr id="127" name="Content Placeholder 8"/>
          <p:cNvPicPr/>
          <p:nvPr/>
        </p:nvPicPr>
        <p:blipFill>
          <a:blip r:embed="rId2"/>
          <a:srcRect b="54179"/>
          <a:stretch/>
        </p:blipFill>
        <p:spPr>
          <a:xfrm>
            <a:off x="0" y="824760"/>
            <a:ext cx="6020280" cy="5513040"/>
          </a:xfrm>
          <a:prstGeom prst="rect">
            <a:avLst/>
          </a:prstGeom>
          <a:ln w="0">
            <a:solidFill>
              <a:srgbClr val="000000"/>
            </a:solidFill>
          </a:ln>
        </p:spPr>
      </p:pic>
      <p:pic>
        <p:nvPicPr>
          <p:cNvPr id="128" name="Picture 10"/>
          <p:cNvPicPr/>
          <p:nvPr/>
        </p:nvPicPr>
        <p:blipFill>
          <a:blip r:embed="rId2"/>
          <a:srcRect t="43313"/>
          <a:stretch/>
        </p:blipFill>
        <p:spPr>
          <a:xfrm>
            <a:off x="6284880" y="824760"/>
            <a:ext cx="5906880" cy="5513040"/>
          </a:xfrm>
          <a:prstGeom prst="rect">
            <a:avLst/>
          </a:prstGeom>
          <a:ln w="0">
            <a:solidFill>
              <a:srgbClr val="000000"/>
            </a:solidFill>
          </a:ln>
        </p:spPr>
      </p:pic>
      <p:sp>
        <p:nvSpPr>
          <p:cNvPr id="129" name="TextBox 11"/>
          <p:cNvSpPr/>
          <p:nvPr/>
        </p:nvSpPr>
        <p:spPr>
          <a:xfrm>
            <a:off x="5099040" y="942840"/>
            <a:ext cx="1185480" cy="302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US" sz="1400" b="0" strike="noStrike" spc="-1">
                <a:solidFill>
                  <a:srgbClr val="000000"/>
                </a:solidFill>
                <a:latin typeface="Calibri"/>
              </a:rPr>
              <a:t>Login</a:t>
            </a:r>
            <a:endParaRPr lang="en-GB" sz="1400" b="0" strike="noStrike" spc="-1">
              <a:latin typeface="Aria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216</TotalTime>
  <Words>1025</Words>
  <Application>Microsoft Macintosh PowerPoint</Application>
  <PresentationFormat>宽屏</PresentationFormat>
  <Paragraphs>57</Paragraphs>
  <Slides>14</Slides>
  <Notes>0</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14</vt:i4>
      </vt:variant>
    </vt:vector>
  </HeadingPairs>
  <TitlesOfParts>
    <vt:vector size="22" baseType="lpstr">
      <vt:lpstr>Arial</vt:lpstr>
      <vt:lpstr>Calibri</vt:lpstr>
      <vt:lpstr>Calibri Light</vt:lpstr>
      <vt:lpstr>Symbol</vt:lpstr>
      <vt:lpstr>Times New Roman</vt:lpstr>
      <vt:lpstr>Wingdings</vt:lpstr>
      <vt:lpstr>Office Theme</vt:lpstr>
      <vt:lpstr>Office Theme</vt:lpstr>
      <vt:lpstr>Team 5C Project</vt:lpstr>
      <vt:lpstr>Overview</vt:lpstr>
      <vt:lpstr>Personas (1) (Craig)</vt:lpstr>
      <vt:lpstr>Personas (2)</vt:lpstr>
      <vt:lpstr>Personas (3)</vt:lpstr>
      <vt:lpstr>specification</vt:lpstr>
      <vt:lpstr>system architecture diagram</vt:lpstr>
      <vt:lpstr>PowerPoint 演示文稿</vt:lpstr>
      <vt:lpstr>Wireframes - Home</vt:lpstr>
      <vt:lpstr>Wireframes - Explore</vt:lpstr>
      <vt:lpstr>Wireframes – Write review</vt:lpstr>
      <vt:lpstr>Wireframes – User Profile</vt:lpstr>
      <vt:lpstr>Walkthrough   Site Map</vt:lpstr>
      <vt:lpstr>Walkthrough   URLs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Steve Falkovsky (student)</dc:creator>
  <dc:description/>
  <cp:lastModifiedBy>Guanxi Liu (student)</cp:lastModifiedBy>
  <cp:revision>14</cp:revision>
  <dcterms:created xsi:type="dcterms:W3CDTF">2024-02-16T09:40:08Z</dcterms:created>
  <dcterms:modified xsi:type="dcterms:W3CDTF">2024-02-23T20:12:20Z</dcterms:modified>
  <dc:language>en-GB</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14</vt:i4>
  </property>
</Properties>
</file>